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684" y="1551646"/>
            <a:ext cx="6400800" cy="129540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Swajan’s </a:t>
            </a:r>
            <a:r>
              <a:rPr lang="en-US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Raptors</a:t>
            </a:r>
            <a:endParaRPr lang="en-US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8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082" y="3896985"/>
            <a:ext cx="6400800" cy="1879748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The University of Michigan </a:t>
            </a:r>
            <a:r>
              <a:rPr lang="en-US" sz="3600" b="1" dirty="0"/>
              <a:t>C</a:t>
            </a:r>
            <a:r>
              <a:rPr lang="en-US" sz="3600" b="1" dirty="0" smtClean="0"/>
              <a:t>ancer </a:t>
            </a:r>
            <a:r>
              <a:rPr lang="en-US" sz="3600" b="1" dirty="0"/>
              <a:t>C</a:t>
            </a:r>
            <a:r>
              <a:rPr lang="en-US" sz="3600" b="1" dirty="0" smtClean="0"/>
              <a:t>enter</a:t>
            </a:r>
            <a:endParaRPr lang="en-US" sz="3400" b="1" dirty="0" smtClean="0"/>
          </a:p>
          <a:p>
            <a:r>
              <a:rPr lang="en-US" sz="3400" b="1" dirty="0" smtClean="0"/>
              <a:t>Newletter-5</a:t>
            </a:r>
          </a:p>
          <a:p>
            <a:r>
              <a:rPr lang="en-US" sz="3400" b="1" dirty="0" smtClean="0"/>
              <a:t>Friday, April 13</a:t>
            </a:r>
            <a:r>
              <a:rPr lang="en-US" sz="3400" b="1" baseline="30000" dirty="0" smtClean="0"/>
              <a:t>th</a:t>
            </a:r>
            <a:r>
              <a:rPr lang="en-US" sz="3400" b="1" dirty="0" smtClean="0"/>
              <a:t>, 2012</a:t>
            </a:r>
          </a:p>
          <a:p>
            <a:r>
              <a:rPr lang="en-US" sz="3400" b="1" dirty="0" smtClean="0"/>
              <a:t>Compiled by Nisha, </a:t>
            </a:r>
            <a:r>
              <a:rPr lang="en-US" sz="3400" b="1" dirty="0" err="1" smtClean="0"/>
              <a:t>Shibangi</a:t>
            </a:r>
            <a:r>
              <a:rPr lang="en-US" sz="3400" b="1" dirty="0" smtClean="0"/>
              <a:t>, and Neha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0872737"/>
      </p:ext>
    </p:extLst>
  </p:cSld>
  <p:clrMapOvr>
    <a:masterClrMapping/>
  </p:clrMapOvr>
  <p:transition spd="slow" advTm="10000">
    <p:plu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would like to thank all the parents that help support the project, without you this project would not be successful. We really appreciate it!!!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2644622"/>
      </p:ext>
    </p:extLst>
  </p:cSld>
  <p:clrMapOvr>
    <a:masterClrMapping/>
  </p:clrMapOvr>
  <p:transition advTm="10000">
    <p:checker dir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so much for reading our presentation!!! We really appreciate it!!! We hope that you enjoyed it!!!</a:t>
            </a:r>
            <a:endParaRPr lang="en-US" dirty="0"/>
          </a:p>
        </p:txBody>
      </p:sp>
      <p:pic>
        <p:nvPicPr>
          <p:cNvPr id="8194" name="Picture 2" descr="E:\IMG_8491.JPG"/>
          <p:cNvPicPr>
            <a:picLocks noChangeAspect="1" noChangeArrowheads="1"/>
          </p:cNvPicPr>
          <p:nvPr/>
        </p:nvPicPr>
        <p:blipFill>
          <a:blip r:embed="rId3" cstate="print"/>
          <a:srcRect l="9689" t="17600" r="11360" b="21568"/>
          <a:stretch>
            <a:fillRect/>
          </a:stretch>
        </p:blipFill>
        <p:spPr bwMode="auto">
          <a:xfrm>
            <a:off x="1713807" y="4223657"/>
            <a:ext cx="5064436" cy="279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0336315"/>
      </p:ext>
    </p:extLst>
  </p:cSld>
  <p:clrMapOvr>
    <a:masterClrMapping/>
  </p:clrMapOvr>
  <p:transition advTm="10000">
    <p:cover dir="r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made blankets for the University of Michigan Cancer Center patients.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IMG_84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94" y="4038812"/>
            <a:ext cx="3495777" cy="2819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492123"/>
      </p:ext>
    </p:extLst>
  </p:cSld>
  <p:clrMapOvr>
    <a:masterClrMapping/>
  </p:clrMapOvr>
  <p:transition advTm="10000"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Raptors present for this project were: </a:t>
            </a:r>
            <a:r>
              <a:rPr lang="en-US" dirty="0" smtClean="0"/>
              <a:t>Ashna, </a:t>
            </a:r>
            <a:r>
              <a:rPr lang="en-US" dirty="0" err="1" smtClean="0"/>
              <a:t>Mihika</a:t>
            </a:r>
            <a:r>
              <a:rPr lang="en-US" dirty="0" smtClean="0"/>
              <a:t>, </a:t>
            </a:r>
            <a:r>
              <a:rPr lang="en-US" dirty="0" err="1" smtClean="0"/>
              <a:t>Swagata</a:t>
            </a:r>
            <a:r>
              <a:rPr lang="en-US" dirty="0" smtClean="0"/>
              <a:t>, Tia, </a:t>
            </a:r>
            <a:r>
              <a:rPr lang="en-US" dirty="0" err="1" smtClean="0"/>
              <a:t>Praneeth</a:t>
            </a:r>
            <a:r>
              <a:rPr lang="en-US" dirty="0" smtClean="0"/>
              <a:t>, </a:t>
            </a:r>
            <a:r>
              <a:rPr lang="en-US" dirty="0" err="1" smtClean="0"/>
              <a:t>Anish</a:t>
            </a:r>
            <a:r>
              <a:rPr lang="en-US" dirty="0" smtClean="0"/>
              <a:t>, </a:t>
            </a:r>
            <a:r>
              <a:rPr lang="en-US" dirty="0" err="1" smtClean="0"/>
              <a:t>Rigu</a:t>
            </a:r>
            <a:r>
              <a:rPr lang="en-US" dirty="0" smtClean="0"/>
              <a:t>, Sumer, </a:t>
            </a:r>
            <a:r>
              <a:rPr lang="en-US" dirty="0" err="1" smtClean="0"/>
              <a:t>Arnav</a:t>
            </a:r>
            <a:r>
              <a:rPr lang="en-US" dirty="0" smtClean="0"/>
              <a:t>, </a:t>
            </a:r>
            <a:r>
              <a:rPr lang="en-US" dirty="0" err="1" smtClean="0"/>
              <a:t>Ankita</a:t>
            </a:r>
            <a:r>
              <a:rPr lang="en-US" dirty="0" smtClean="0"/>
              <a:t>, </a:t>
            </a:r>
            <a:r>
              <a:rPr lang="en-US" dirty="0" err="1" smtClean="0"/>
              <a:t>Aarushi</a:t>
            </a:r>
            <a:r>
              <a:rPr lang="en-US" dirty="0" smtClean="0"/>
              <a:t>, </a:t>
            </a:r>
            <a:r>
              <a:rPr lang="en-US" dirty="0" err="1" smtClean="0"/>
              <a:t>Anishka</a:t>
            </a:r>
            <a:r>
              <a:rPr lang="en-US" dirty="0" smtClean="0"/>
              <a:t>, </a:t>
            </a:r>
            <a:r>
              <a:rPr lang="en-US" dirty="0" err="1" smtClean="0"/>
              <a:t>Shibangi</a:t>
            </a:r>
            <a:r>
              <a:rPr lang="en-US" dirty="0" smtClean="0"/>
              <a:t>, </a:t>
            </a:r>
            <a:r>
              <a:rPr lang="en-US" dirty="0" err="1" smtClean="0"/>
              <a:t>Abhishek</a:t>
            </a:r>
            <a:r>
              <a:rPr lang="en-US" dirty="0" smtClean="0"/>
              <a:t>, </a:t>
            </a:r>
            <a:r>
              <a:rPr lang="en-US" dirty="0" err="1" smtClean="0"/>
              <a:t>Isha</a:t>
            </a:r>
            <a:r>
              <a:rPr lang="en-US" dirty="0" smtClean="0"/>
              <a:t>, </a:t>
            </a:r>
            <a:r>
              <a:rPr lang="en-US" dirty="0" err="1" smtClean="0"/>
              <a:t>Diya</a:t>
            </a:r>
            <a:r>
              <a:rPr lang="en-US" dirty="0" smtClean="0"/>
              <a:t>, </a:t>
            </a:r>
            <a:r>
              <a:rPr lang="en-US" dirty="0" err="1" smtClean="0"/>
              <a:t>Ankush</a:t>
            </a:r>
            <a:r>
              <a:rPr lang="en-US" dirty="0" smtClean="0"/>
              <a:t>, Neha, Nisha and we had two guests who were Gagana </a:t>
            </a:r>
            <a:r>
              <a:rPr lang="en-US" dirty="0" err="1" smtClean="0"/>
              <a:t>Borra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Pranav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6146" name="Picture 2" descr="E:\IMG_8494.JPG"/>
          <p:cNvPicPr>
            <a:picLocks noChangeAspect="1" noChangeArrowheads="1"/>
          </p:cNvPicPr>
          <p:nvPr/>
        </p:nvPicPr>
        <p:blipFill>
          <a:blip r:embed="rId3" cstate="print"/>
          <a:srcRect t="15079" r="10358"/>
          <a:stretch>
            <a:fillRect/>
          </a:stretch>
        </p:blipFill>
        <p:spPr bwMode="auto">
          <a:xfrm>
            <a:off x="5116286" y="1"/>
            <a:ext cx="4027714" cy="2828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8504550"/>
      </p:ext>
    </p:extLst>
  </p:cSld>
  <p:clrMapOvr>
    <a:masterClrMapping/>
  </p:clrMapOvr>
  <p:transition advTm="10000">
    <p:strips dir="r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took two pieces of fleece and we cut four corner squares from each end. Then we drew a line on each side of the blanket. Afterwards, we cut 4” by 1” strips and we tied the strips together. Lastly, we wrapped them!!!</a:t>
            </a:r>
            <a:endParaRPr lang="en-US" dirty="0"/>
          </a:p>
        </p:txBody>
      </p:sp>
      <p:pic>
        <p:nvPicPr>
          <p:cNvPr id="4" name="Picture 3" descr="IMG_84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7897"/>
            <a:ext cx="2186024" cy="1950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6024" y="5669602"/>
            <a:ext cx="1010602" cy="569043"/>
          </a:xfrm>
          <a:prstGeom prst="rect">
            <a:avLst/>
          </a:prstGeom>
        </p:spPr>
      </p:pic>
      <p:pic>
        <p:nvPicPr>
          <p:cNvPr id="6" name="Picture 5" descr="ti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64" y="4907897"/>
            <a:ext cx="2070376" cy="188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737" y="5599936"/>
            <a:ext cx="1010602" cy="569043"/>
          </a:xfrm>
          <a:prstGeom prst="rect">
            <a:avLst/>
          </a:prstGeom>
        </p:spPr>
      </p:pic>
      <p:pic>
        <p:nvPicPr>
          <p:cNvPr id="8" name="Picture 7" descr="finish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78" y="4850738"/>
            <a:ext cx="2583821" cy="2007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725846"/>
      </p:ext>
    </p:extLst>
  </p:cSld>
  <p:clrMapOvr>
    <a:masterClrMapping/>
  </p:clrMapOvr>
  <p:transition advTm="10000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Part: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Ashna: I like making fleece blankets.</a:t>
            </a:r>
          </a:p>
          <a:p>
            <a:r>
              <a:rPr lang="en-US" dirty="0" err="1" smtClean="0"/>
              <a:t>Mihika</a:t>
            </a:r>
            <a:r>
              <a:rPr lang="en-US" dirty="0" smtClean="0"/>
              <a:t> : I like knotting the fleece blankets. </a:t>
            </a:r>
          </a:p>
          <a:p>
            <a:r>
              <a:rPr lang="en-US" dirty="0" err="1" smtClean="0"/>
              <a:t>Swagata</a:t>
            </a:r>
            <a:r>
              <a:rPr lang="en-US" dirty="0" smtClean="0"/>
              <a:t> : I liked working together as a team to make the blankets.</a:t>
            </a:r>
          </a:p>
          <a:p>
            <a:r>
              <a:rPr lang="en-US" dirty="0" smtClean="0"/>
              <a:t>Tia : I </a:t>
            </a:r>
            <a:r>
              <a:rPr lang="en-US" dirty="0"/>
              <a:t>l</a:t>
            </a:r>
            <a:r>
              <a:rPr lang="en-US" dirty="0" smtClean="0"/>
              <a:t>iked working with my friends. </a:t>
            </a:r>
          </a:p>
          <a:p>
            <a:r>
              <a:rPr lang="en-US" dirty="0" err="1" smtClean="0"/>
              <a:t>Praneeth</a:t>
            </a:r>
            <a:r>
              <a:rPr lang="en-US" dirty="0" smtClean="0"/>
              <a:t> : I just want to help the cancer patients.    </a:t>
            </a:r>
            <a:endParaRPr lang="en-US" dirty="0"/>
          </a:p>
        </p:txBody>
      </p:sp>
      <p:pic>
        <p:nvPicPr>
          <p:cNvPr id="5122" name="Picture 2" descr="E:\IMG_8477.JPG"/>
          <p:cNvPicPr>
            <a:picLocks noChangeAspect="1" noChangeArrowheads="1"/>
          </p:cNvPicPr>
          <p:nvPr/>
        </p:nvPicPr>
        <p:blipFill>
          <a:blip r:embed="rId3" cstate="print"/>
          <a:srcRect t="30794" r="37143"/>
          <a:stretch>
            <a:fillRect/>
          </a:stretch>
        </p:blipFill>
        <p:spPr bwMode="auto">
          <a:xfrm>
            <a:off x="6128657" y="0"/>
            <a:ext cx="3015343" cy="2957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709188"/>
      </p:ext>
    </p:extLst>
  </p:cSld>
  <p:clrMapOvr>
    <a:masterClrMapping/>
  </p:clrMapOvr>
  <p:transition advTm="10000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/>
      <p:bldP spid="6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Riju</a:t>
            </a:r>
            <a:r>
              <a:rPr lang="en-US" dirty="0" smtClean="0"/>
              <a:t>: I like knotting the fleece blankets. </a:t>
            </a:r>
          </a:p>
          <a:p>
            <a:r>
              <a:rPr lang="en-US" dirty="0" err="1" smtClean="0"/>
              <a:t>Arnav</a:t>
            </a:r>
            <a:r>
              <a:rPr lang="en-US" dirty="0" smtClean="0"/>
              <a:t>: I liked making blankets.</a:t>
            </a:r>
          </a:p>
          <a:p>
            <a:r>
              <a:rPr lang="en-US" dirty="0" smtClean="0"/>
              <a:t>Sumer: I liked cutting and tying the blankets.</a:t>
            </a:r>
          </a:p>
          <a:p>
            <a:r>
              <a:rPr lang="en-US" dirty="0" err="1" smtClean="0"/>
              <a:t>Pranav</a:t>
            </a:r>
            <a:r>
              <a:rPr lang="en-US" dirty="0" smtClean="0"/>
              <a:t>*: I liked it because it was helping people.</a:t>
            </a:r>
          </a:p>
          <a:p>
            <a:r>
              <a:rPr lang="en-US" dirty="0" err="1" smtClean="0"/>
              <a:t>Ankita</a:t>
            </a:r>
            <a:r>
              <a:rPr lang="en-US" dirty="0" smtClean="0"/>
              <a:t>: I liked cutting and tying the blankets.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120" y="6383889"/>
            <a:ext cx="317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Our Special Guest!</a:t>
            </a:r>
            <a:endParaRPr lang="en-US" dirty="0"/>
          </a:p>
        </p:txBody>
      </p:sp>
      <p:pic>
        <p:nvPicPr>
          <p:cNvPr id="1026" name="Picture 2" descr="E:\IMG_8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915" y="500742"/>
            <a:ext cx="3236686" cy="2427515"/>
          </a:xfrm>
          <a:prstGeom prst="rect">
            <a:avLst/>
          </a:prstGeom>
          <a:noFill/>
        </p:spPr>
      </p:pic>
      <p:pic>
        <p:nvPicPr>
          <p:cNvPr id="1027" name="Picture 3" descr="E:\IMG_8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12571" cy="174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0835485"/>
      </p:ext>
    </p:extLst>
  </p:cSld>
  <p:clrMapOvr>
    <a:masterClrMapping/>
  </p:clrMapOvr>
  <p:transition spd="slow" advTm="10000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Aarushi</a:t>
            </a:r>
            <a:r>
              <a:rPr lang="en-US" dirty="0" smtClean="0"/>
              <a:t>: I like cutting and tying and looking at the designs. I liked helping out people in need and making a difference.</a:t>
            </a:r>
          </a:p>
          <a:p>
            <a:r>
              <a:rPr lang="en-US" dirty="0" err="1" smtClean="0"/>
              <a:t>Anishka</a:t>
            </a:r>
            <a:r>
              <a:rPr lang="en-US" dirty="0" smtClean="0"/>
              <a:t>: I liked making blankets.</a:t>
            </a:r>
          </a:p>
          <a:p>
            <a:r>
              <a:rPr lang="en-US" dirty="0" smtClean="0"/>
              <a:t>Sharmi: I liked to help out people in need and make a big difference.</a:t>
            </a:r>
          </a:p>
          <a:p>
            <a:r>
              <a:rPr lang="en-US" dirty="0" err="1" smtClean="0"/>
              <a:t>Gagana</a:t>
            </a:r>
            <a:r>
              <a:rPr lang="en-US" dirty="0" smtClean="0"/>
              <a:t>*: I liked cutting blankets.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8337" y="6400800"/>
            <a:ext cx="315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*Our other special guest</a:t>
            </a:r>
            <a:endParaRPr lang="en-US" dirty="0"/>
          </a:p>
        </p:txBody>
      </p:sp>
      <p:pic>
        <p:nvPicPr>
          <p:cNvPr id="4099" name="Picture 3" descr="E:\IMG_8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314" y="0"/>
            <a:ext cx="2601686" cy="2503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3141695"/>
      </p:ext>
    </p:extLst>
  </p:cSld>
  <p:clrMapOvr>
    <a:masterClrMapping/>
  </p:clrMapOvr>
  <p:transition advTm="10000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Abhishek</a:t>
            </a:r>
            <a:r>
              <a:rPr lang="en-US" dirty="0" smtClean="0"/>
              <a:t>: I liked cutting the blankets.</a:t>
            </a:r>
          </a:p>
          <a:p>
            <a:r>
              <a:rPr lang="en-US" dirty="0" err="1" smtClean="0"/>
              <a:t>Isha</a:t>
            </a:r>
            <a:r>
              <a:rPr lang="en-US" dirty="0" smtClean="0"/>
              <a:t>: I enjoyed making the blankets and hope that the cancer patients enjoy them too.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Diya</a:t>
            </a:r>
            <a:r>
              <a:rPr lang="en-US" dirty="0" smtClean="0"/>
              <a:t>: I LOVED looking at the different designs of the blankets and knowing we were helping people.</a:t>
            </a:r>
            <a:endParaRPr lang="en-US" dirty="0"/>
          </a:p>
        </p:txBody>
      </p:sp>
      <p:pic>
        <p:nvPicPr>
          <p:cNvPr id="3074" name="Picture 2" descr="E:\IMG_8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799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7480708"/>
      </p:ext>
    </p:extLst>
  </p:cSld>
  <p:clrMapOvr>
    <a:masterClrMapping/>
  </p:clrMapOvr>
  <p:transition advTm="10000">
    <p:circl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&amp; 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Ankush</a:t>
            </a:r>
            <a:r>
              <a:rPr lang="en-US" dirty="0" smtClean="0"/>
              <a:t>: I liked making blankets.</a:t>
            </a:r>
          </a:p>
          <a:p>
            <a:r>
              <a:rPr lang="en-US" dirty="0" smtClean="0"/>
              <a:t>Nisha :I liked helping people in need.</a:t>
            </a:r>
          </a:p>
          <a:p>
            <a:r>
              <a:rPr lang="en-US" dirty="0" smtClean="0"/>
              <a:t>Neha: I enjoyed helping the cancer patients.</a:t>
            </a:r>
          </a:p>
        </p:txBody>
      </p:sp>
      <p:pic>
        <p:nvPicPr>
          <p:cNvPr id="2050" name="Picture 2" descr="E:\IMG_8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060" y="4855029"/>
            <a:ext cx="3142797" cy="2030526"/>
          </a:xfrm>
          <a:prstGeom prst="rect">
            <a:avLst/>
          </a:prstGeom>
          <a:noFill/>
        </p:spPr>
      </p:pic>
      <p:pic>
        <p:nvPicPr>
          <p:cNvPr id="2051" name="Picture 3" descr="E:\IMG_8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6886" y="-1"/>
            <a:ext cx="3037113" cy="241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9622723"/>
      </p:ext>
    </p:extLst>
  </p:cSld>
  <p:clrMapOvr>
    <a:masterClrMapping/>
  </p:clrMapOvr>
  <p:transition advTm="10000">
    <p:strips dir="r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172</TotalTime>
  <Words>456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Sky</vt:lpstr>
      <vt:lpstr>Swajan’s Raptors</vt:lpstr>
      <vt:lpstr>What we did:</vt:lpstr>
      <vt:lpstr>Participants</vt:lpstr>
      <vt:lpstr>How did we do it?</vt:lpstr>
      <vt:lpstr>My Favorite Part:</vt:lpstr>
      <vt:lpstr>Thoughts</vt:lpstr>
      <vt:lpstr>Work in Progress</vt:lpstr>
      <vt:lpstr>Cutting Business</vt:lpstr>
      <vt:lpstr>Cutting &amp; Holding</vt:lpstr>
      <vt:lpstr>“Thank You”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Swajan’s Raptors</dc:title>
  <dc:creator>Santanu Ray</dc:creator>
  <cp:lastModifiedBy>RAYS</cp:lastModifiedBy>
  <cp:revision>10</cp:revision>
  <dcterms:created xsi:type="dcterms:W3CDTF">2012-04-21T20:20:30Z</dcterms:created>
  <dcterms:modified xsi:type="dcterms:W3CDTF">2012-04-22T22:33:42Z</dcterms:modified>
</cp:coreProperties>
</file>