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8" r:id="rId5"/>
  </p:sldMasterIdLst>
  <p:sldIdLst>
    <p:sldId id="256" r:id="rId6"/>
    <p:sldId id="257" r:id="rId7"/>
    <p:sldId id="258" r:id="rId8"/>
    <p:sldId id="264" r:id="rId9"/>
    <p:sldId id="265" r:id="rId10"/>
    <p:sldId id="266" r:id="rId11"/>
    <p:sldId id="259" r:id="rId12"/>
    <p:sldId id="262" r:id="rId13"/>
    <p:sldId id="263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29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AC08279-84A1-410C-9C42-C7A24B834165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32F5C2F-2E10-44E5-B1E9-F834B5BE4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Riju\AppData\Local\Microsoft\Windows\Temporary%20Internet%20Files\Content.IE5\VZ3GCNP5\MS900441643%5b1%5d.wav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35.xml"/><Relationship Id="rId1" Type="http://schemas.openxmlformats.org/officeDocument/2006/relationships/audio" Target="../media/audio2.wav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photos.xx.fbcdn.net/hphotos-ash3/533324_3728498501378_1543418373_3091700_204040471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Celebrating Earth Day at MSU 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Tollgate Farm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Swajan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Raptors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5814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EARTH DAY: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May 5, 2012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52578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Made By: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Isha Ghosh,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Riju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Ghosh, and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Praneeth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Dattagupta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MS900441643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04800" y="152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5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Riju\AppData\Local\Microsoft\Windows\Temporary Internet Files\Content.IE5\T6CP6BVW\MM900323737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199" y="0"/>
            <a:ext cx="667592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143000" y="1066800"/>
            <a:ext cx="7010399" cy="52014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sz="1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dcim\100MEDIA\IMAG0162.jpg"/>
          <p:cNvPicPr>
            <a:picLocks noChangeAspect="1" noChangeArrowheads="1"/>
          </p:cNvPicPr>
          <p:nvPr/>
        </p:nvPicPr>
        <p:blipFill>
          <a:blip r:embed="rId2" cstate="print"/>
          <a:srcRect l="16285" r="12466" b="31885"/>
          <a:stretch>
            <a:fillRect/>
          </a:stretch>
        </p:blipFill>
        <p:spPr bwMode="auto">
          <a:xfrm>
            <a:off x="0" y="0"/>
            <a:ext cx="9144000" cy="5105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8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Participants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0"/>
            <a:ext cx="8229600" cy="114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(From Left) Tia, </a:t>
            </a:r>
            <a:r>
              <a:rPr lang="en-US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Ashna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Ashna’s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Friend and Brother, </a:t>
            </a:r>
            <a:r>
              <a:rPr lang="en-US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Praneeth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Riju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Diya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Isha, </a:t>
            </a:r>
            <a:r>
              <a:rPr lang="en-US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Neha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parents</a:t>
            </a: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(Not in Picture) </a:t>
            </a:r>
            <a:r>
              <a:rPr lang="en-US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Arnav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t2.gstatic.com/images?q=tbn:ANd9GcT4ATiJSab-RPpDZxxogAeq8yYx8QVWi38zJJruDBo2ZLwoHy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</p:spPr>
      </p:pic>
      <p:pic>
        <p:nvPicPr>
          <p:cNvPr id="5126" name="Picture 6" descr="http://t0.gstatic.com/images?q=tbn:ANd9GcRx0-qXoILe2329DgNGQWrcVxYMZ72bYJEgqDRidtzApQjFKtnl9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1"/>
            <a:ext cx="4572000" cy="3352800"/>
          </a:xfrm>
          <a:prstGeom prst="rect">
            <a:avLst/>
          </a:prstGeom>
          <a:noFill/>
        </p:spPr>
      </p:pic>
      <p:pic>
        <p:nvPicPr>
          <p:cNvPr id="5124" name="Picture 4" descr="http://t1.gstatic.com/images?q=tbn:ANd9GcQbclnSvy8dchh31RVS5EBV1pucNzGWvImQSHnnLQzTwQaJgn-jlg"/>
          <p:cNvPicPr>
            <a:picLocks noChangeAspect="1" noChangeArrowheads="1"/>
          </p:cNvPicPr>
          <p:nvPr/>
        </p:nvPicPr>
        <p:blipFill>
          <a:blip r:embed="rId4" cstate="print"/>
          <a:srcRect b="6145"/>
          <a:stretch>
            <a:fillRect/>
          </a:stretch>
        </p:blipFill>
        <p:spPr bwMode="auto">
          <a:xfrm>
            <a:off x="4572000" y="0"/>
            <a:ext cx="4572000" cy="3505200"/>
          </a:xfrm>
          <a:prstGeom prst="rect">
            <a:avLst/>
          </a:prstGeom>
          <a:noFill/>
        </p:spPr>
      </p:pic>
      <p:pic>
        <p:nvPicPr>
          <p:cNvPr id="5122" name="Picture 2" descr="http://t1.gstatic.com/images?q=tbn:ANd9GcS2pqgC03iApr-stJM8UtmttQTQOokKRD7qe1zVNSBWsQkEGn_87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577890" cy="3505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352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Trees We Planted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3124200"/>
            <a:ext cx="13716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Beauty Bush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3124200"/>
            <a:ext cx="29718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Compact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Peegee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Hydrangea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6488668"/>
            <a:ext cx="2286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Golden Guinea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Kerria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4800" y="6488668"/>
            <a:ext cx="12192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River Birch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3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3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300"/>
                            </p:stCondLst>
                            <p:childTnLst>
                              <p:par>
                                <p:cTn id="6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3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We Planted The Trees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First, we dug a hole (not too deep) and placed the plant inside, making sure that the roots went straight in, and not curled.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then covered up the hole and hammered in a stake beside the plant.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plant, along with the stake, were covered by two blue, plastic wraps.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Lastly, we surrounded the plant with mulch.</a:t>
            </a:r>
          </a:p>
        </p:txBody>
      </p:sp>
      <p:pic>
        <p:nvPicPr>
          <p:cNvPr id="1026" name="Picture 2" descr="C:\Users\Riju\AppData\Local\Microsoft\Windows\Temporary Internet Files\Content.IE5\T6CP6BVW\MM900315771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816549"/>
            <a:ext cx="3581400" cy="2041451"/>
          </a:xfrm>
          <a:prstGeom prst="rect">
            <a:avLst/>
          </a:prstGeom>
          <a:noFill/>
        </p:spPr>
      </p:pic>
      <p:pic>
        <p:nvPicPr>
          <p:cNvPr id="1027" name="Picture 3" descr="C:\Users\Riju\AppData\Local\Microsoft\Windows\Temporary Internet Files\Content.IE5\VZ3GCNP5\MM900174033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"/>
            <a:ext cx="1575000" cy="1600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a2.sphotos.ak.fbcdn.net/hphotos-ak-prn1/533452_3728493021241_1543418373_3091698_502047802_n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4876800" y="228600"/>
            <a:ext cx="3733799" cy="2800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94503">
            <a:off x="228600" y="304800"/>
            <a:ext cx="4064001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bliqueBottom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98773">
            <a:off x="4938107" y="4031408"/>
            <a:ext cx="3945468" cy="2219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2" descr="http://sphotos.xx.fbcdn.net/hphotos-ash4/305528_3728497181345_1543418373_3091699_416832594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429000"/>
            <a:ext cx="3999344" cy="28281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iju\Documents\Earth Day PPT Pics\800AAAAA\IMG_1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37592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C:\Users\Riju\Documents\Earth Day PPT Pics\800AAAAA\IMG_1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04800"/>
            <a:ext cx="3606800" cy="2705100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 l="11347" t="19792" r="41801" b="25000"/>
          <a:stretch>
            <a:fillRect/>
          </a:stretch>
        </p:blipFill>
        <p:spPr bwMode="auto">
          <a:xfrm>
            <a:off x="304800" y="3886200"/>
            <a:ext cx="3998343" cy="2648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 l="31040" t="4167" r="22108" b="41667"/>
          <a:stretch>
            <a:fillRect/>
          </a:stretch>
        </p:blipFill>
        <p:spPr bwMode="auto">
          <a:xfrm>
            <a:off x="4953000" y="3733800"/>
            <a:ext cx="3886200" cy="285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239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Liked</a:t>
            </a:r>
            <a:endParaRPr lang="en-US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Diya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“I liked digging the soil, planting the trees and helping the Earth”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Isha: “It was fun, and helpful to plant trees”</a:t>
            </a:r>
          </a:p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Praneeth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“I just liked saving the Earth”</a:t>
            </a:r>
          </a:p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“It was fun to plant trees”</a:t>
            </a:r>
          </a:p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Riju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“I liked to plant the trees, and digging up and dumping the mulch”</a:t>
            </a:r>
          </a:p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Arnav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“I like planting trees and saving the planet”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Tia: “Every small step taken now, will help to create a better future ahead”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12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2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32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900069281[1].wav">
            <a:hlinkClick r:id="" action="ppaction://media"/>
          </p:cNvPr>
          <p:cNvPicPr>
            <a:picLocks noRot="1" noChangeAspect="1"/>
          </p:cNvPicPr>
          <p:nvPr>
            <a:wavAudioFile r:embed="rId1" name="MS900069281[1].wav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581400"/>
            <a:ext cx="304800" cy="304800"/>
          </a:xfrm>
          <a:prstGeom prst="rect">
            <a:avLst/>
          </a:prstGeom>
        </p:spPr>
      </p:pic>
      <p:pic>
        <p:nvPicPr>
          <p:cNvPr id="30722" name="Picture 2" descr="http://t1.gstatic.com/images?q=tbn:ANd9GcSVzNQ_lnOMT90UrzTp2Wmk5n4FkFzRpR4SW4B5NdnXcfxYWrj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1800"/>
            <a:ext cx="9144000" cy="3429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304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/>
              <a:t>	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planted more than TWENTY trees!! Great job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Swajan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Raptors!!!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Thanks goes to all the parents who helped make this project possible. THANK YOU!!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9" name="MS900069283[1].wav">
            <a:hlinkClick r:id="" action="ppaction://media"/>
          </p:cNvPr>
          <p:cNvPicPr>
            <a:picLocks noRot="1" noChangeAspect="1"/>
          </p:cNvPicPr>
          <p:nvPr>
            <a:wavAudioFile r:embed="rId1" name="MS900069283[1].wav"/>
          </p:nvPr>
        </p:nvPicPr>
        <p:blipFill>
          <a:blip r:embed="rId3" cstate="print"/>
          <a:stretch>
            <a:fillRect/>
          </a:stretch>
        </p:blipFill>
        <p:spPr>
          <a:xfrm>
            <a:off x="1752600" y="228600"/>
            <a:ext cx="304800" cy="304800"/>
          </a:xfrm>
          <a:prstGeom prst="rect">
            <a:avLst/>
          </a:prstGeom>
        </p:spPr>
      </p:pic>
      <p:pic>
        <p:nvPicPr>
          <p:cNvPr id="23" name="Picture 6" descr="C:\Users\Riju\AppData\Local\Microsoft\Windows\Temporary Internet Files\Content.IE5\T6CP6BVW\MM90031816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5505" y="4603461"/>
            <a:ext cx="2758495" cy="2254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riel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rgbClr val="000000"/>
    </a:lt1>
    <a:dk2>
      <a:srgbClr val="000000"/>
    </a:dk2>
    <a:lt2>
      <a:srgbClr val="000000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1042</TotalTime>
  <Words>253</Words>
  <Application>Microsoft Office PowerPoint</Application>
  <PresentationFormat>On-screen Show (4:3)</PresentationFormat>
  <Paragraphs>30</Paragraphs>
  <Slides>10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Office Theme</vt:lpstr>
      <vt:lpstr>Foundry</vt:lpstr>
      <vt:lpstr>Opulent</vt:lpstr>
      <vt:lpstr>Solstice</vt:lpstr>
      <vt:lpstr>Oriel</vt:lpstr>
      <vt:lpstr>Celebrating Earth Day at MSU  Tollgate Farm </vt:lpstr>
      <vt:lpstr>The Participants</vt:lpstr>
      <vt:lpstr>Trees We Planted</vt:lpstr>
      <vt:lpstr>How We Planted The Trees</vt:lpstr>
      <vt:lpstr>Slide 5</vt:lpstr>
      <vt:lpstr>Slide 6</vt:lpstr>
      <vt:lpstr>What We Liked</vt:lpstr>
      <vt:lpstr>Slide 8</vt:lpstr>
      <vt:lpstr>Slide 9</vt:lpstr>
      <vt:lpstr>Slide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Celebrating Earth Day at MSU  Tollgate Farm</dc:title>
  <dc:creator>Riju</dc:creator>
  <cp:lastModifiedBy>Riju</cp:lastModifiedBy>
  <cp:revision>49</cp:revision>
  <dcterms:created xsi:type="dcterms:W3CDTF">2012-05-12T00:04:02Z</dcterms:created>
  <dcterms:modified xsi:type="dcterms:W3CDTF">2012-05-14T12:07:25Z</dcterms:modified>
</cp:coreProperties>
</file>